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76" r:id="rId10"/>
    <p:sldId id="279" r:id="rId11"/>
    <p:sldId id="277" r:id="rId12"/>
    <p:sldId id="278" r:id="rId13"/>
    <p:sldId id="280" r:id="rId14"/>
    <p:sldId id="281" r:id="rId15"/>
    <p:sldId id="274" r:id="rId16"/>
    <p:sldId id="275" r:id="rId17"/>
    <p:sldId id="268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FA30-E866-4AE4-B89A-E4811DE59351}">
          <p14:sldIdLst>
            <p14:sldId id="256"/>
            <p14:sldId id="258"/>
            <p14:sldId id="259"/>
            <p14:sldId id="260"/>
            <p14:sldId id="261"/>
            <p14:sldId id="262"/>
            <p14:sldId id="264"/>
            <p14:sldId id="265"/>
            <p14:sldId id="276"/>
            <p14:sldId id="279"/>
            <p14:sldId id="277"/>
            <p14:sldId id="278"/>
            <p14:sldId id="280"/>
            <p14:sldId id="281"/>
            <p14:sldId id="274"/>
            <p14:sldId id="275"/>
            <p14:sldId id="268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0" autoAdjust="0"/>
    <p:restoredTop sz="94677" autoAdjust="0"/>
  </p:normalViewPr>
  <p:slideViewPr>
    <p:cSldViewPr snapToGrid="0">
      <p:cViewPr>
        <p:scale>
          <a:sx n="133" d="100"/>
          <a:sy n="133" d="100"/>
        </p:scale>
        <p:origin x="1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89D0AF-767D-42AF-A1C8-A9A834F68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291D5EF-61BE-49A9-B47D-B511E7ADC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6249F4-3D8F-462C-AB40-AF51F875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F99A5-8779-4C84-A69D-CDAB91D5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A584F3-45ED-46B4-A880-ED87275E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421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7B9075-B494-4F2B-ABD8-419DFFB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696FB9B-102E-4571-8E08-5F9E8993B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21ADF1D-A935-4BAB-B62A-FCBB730E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7B8EF8-8FF8-4855-A705-197DEAA1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AD6F69-8463-4FD1-90AE-8E09EF65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1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9A4347-9FD3-4E17-B118-4D805177F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4442E74-8069-4B9A-895D-15914129C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1E2B5DB-5DEA-4DA1-A388-1E1C397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EE676C-8698-44B0-8366-C4EF1D0A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54B4007-6D1E-4A2D-865A-C000C183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30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09C82A-1B74-4D29-A68F-56332E8A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665832-17A5-4810-86B7-F8826C335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976548-9E2F-4CFE-86D2-C8098FEC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41808E-2E7F-4394-9D94-80BBCB68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E23A37-819C-4CE3-BF24-203B33A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9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20F018-96AC-4FAE-AF70-DD6C27AB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9E006F2-801A-4C74-842A-342CF97A9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A2C310-39A7-4523-BB0D-1846A336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CD8960-9236-47D7-8370-0AE44DB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F65AE8-57C0-49F8-A024-2B77BF5C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20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BA77C9-18DE-4486-9A79-73D9DDFB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29C7CA-8093-415D-969F-8A0604A2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D028F26-0B8F-4832-A911-4F8BE55D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DA035A3-2BB3-4860-90FD-A2622CFC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6C00ED-C8B5-49F0-9097-4EC91D50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391E728-5ECD-48E2-9C4B-5C4F1595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48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558277-BCC6-47D5-8032-D6CA4AFA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6D45185-EB91-41DF-B1BD-8DD8697C9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4B21F18-E445-45BC-91C7-41281DE9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A7137-6150-4AA4-9317-8F429A955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E0EF170-C848-4AE1-B9A4-DC64BFBAF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4D5C67A-10B0-482A-82DD-AE1438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CC3DEA4-0844-436E-8FC2-34938986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9D7DDF1-D06C-42E4-8E39-42C7A91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46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116A90-0B29-4740-BF8B-435F6B4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1F87818-074E-4A1E-BDA2-A1D8710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96BF61A-5F97-40D7-8425-FFA6B3CD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4132C96-F1AA-46EF-8F48-2CE1EEB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91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60CEB85-390D-4D7C-BD6F-B3332FB2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77BE8E9-C544-4C45-B3EA-B9BF7517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C52D5A8-D3F6-40D2-AD78-659562A5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12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D51DDA-E32B-4FDD-BB9A-5FEEB882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A8B67F-E423-4BDB-8A4F-A22BBFBD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F4CBD18-6826-4C9D-8AFD-1E15BD61F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A20AEE9-18C2-474F-A288-61831E8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8F7490B-1751-43D5-9480-ADC77F20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A13DC74-AF78-4367-BD56-29F2257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1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5B1358-1681-4195-A30E-C613DEF0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B9DAFB1-A836-4F90-A1BB-BB38E9428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71DE5D5-5BFB-4C6B-A4C0-48EECDBE0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06D2B-7473-4129-958A-7DC0677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5DFB9E2-297E-40CD-B097-6B7FB000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DDB0D56-A0D6-4600-8089-3F9638E7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2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067CB19-90E7-4E84-93C6-999DDE28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26A0EF-D2E7-4CB1-9343-CFCAB3522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149EF0-3ECE-4560-8E43-1F7DAAD4C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10BDD1-7448-4E1E-8765-C72D4C348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22A5D8-64B8-4E78-933F-FBAFD08C6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Management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 smtClean="0"/>
              <a:t>Huge COMMUNITY AND A TON OF RESOURCE</a:t>
            </a:r>
            <a:endParaRPr lang="en-US" sz="3600" cap="al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7" y="1690688"/>
            <a:ext cx="5090412" cy="482740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14" y="1555688"/>
            <a:ext cx="3416255" cy="2044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3" y="3696100"/>
            <a:ext cx="4886178" cy="27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How to make Database </a:t>
            </a:r>
            <a:r>
              <a:rPr lang="en-AU" dirty="0"/>
              <a:t>Design</a:t>
            </a:r>
            <a:br>
              <a:rPr lang="en-AU" dirty="0"/>
            </a:b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881034" y="4697649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1439395"/>
            <a:ext cx="5399773" cy="3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4678138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Low </a:t>
            </a:r>
            <a:r>
              <a:rPr lang="en-AU" dirty="0"/>
              <a:t>Fidelity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741"/>
            <a:ext cx="4446069" cy="43730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69" y="1690688"/>
            <a:ext cx="4836131" cy="40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Med 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8" y="1536867"/>
            <a:ext cx="434847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65" y="1536867"/>
            <a:ext cx="3913337" cy="42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High </a:t>
            </a:r>
            <a:r>
              <a:rPr lang="en-AU" dirty="0"/>
              <a:t>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8" y="1690688"/>
            <a:ext cx="6612556" cy="4351338"/>
          </a:xfrm>
        </p:spPr>
      </p:pic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4A20A6-19F0-4637-B7EC-8E5460C9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867030"/>
            <a:ext cx="10901471" cy="305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</a:t>
            </a:r>
            <a: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Work and Prototype for web application</a:t>
            </a:r>
            <a:b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(Functional prototype pages)</a:t>
            </a:r>
            <a:endParaRPr lang="en-US" sz="33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26B84E-C44F-4220-937B-B809FC89D7CE}"/>
              </a:ext>
            </a:extLst>
          </p:cNvPr>
          <p:cNvSpPr txBox="1"/>
          <p:nvPr/>
        </p:nvSpPr>
        <p:spPr>
          <a:xfrm>
            <a:off x="650449" y="152400"/>
            <a:ext cx="901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First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391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9">
            <a:extLst>
              <a:ext uri="{FF2B5EF4-FFF2-40B4-BE49-F238E27FC236}">
                <a16:creationId xmlns:a16="http://schemas.microsoft.com/office/drawing/2014/main" xmlns="" id="{EE6EA6FB-3383-4F9A-9A6F-DA4FE1FAB7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1">
            <a:extLst>
              <a:ext uri="{FF2B5EF4-FFF2-40B4-BE49-F238E27FC236}">
                <a16:creationId xmlns:a16="http://schemas.microsoft.com/office/drawing/2014/main" xmlns="" id="{ED071E84-BB3A-47EC-A486-BA36B1EC4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xmlns="" id="{83DF8A13-1AA5-49B1-A0EC-59CC621311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45">
            <a:extLst>
              <a:ext uri="{FF2B5EF4-FFF2-40B4-BE49-F238E27FC236}">
                <a16:creationId xmlns:a16="http://schemas.microsoft.com/office/drawing/2014/main" xmlns="" id="{C838AE12-ECE9-419F-B756-2D09DAE183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7">
            <a:extLst>
              <a:ext uri="{FF2B5EF4-FFF2-40B4-BE49-F238E27FC236}">
                <a16:creationId xmlns:a16="http://schemas.microsoft.com/office/drawing/2014/main" xmlns="" id="{C22F8C46-6106-4015-BCB7-43FC48789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:a16="http://schemas.microsoft.com/office/drawing/2014/main" xmlns="" id="{764BC56D-DDBE-4327-9947-DDFD12FE384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3498" y="805563"/>
            <a:ext cx="2093976" cy="1209271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:a16="http://schemas.microsoft.com/office/drawing/2014/main" xmlns="" id="{B007D028-CD54-41E3-95F4-D67E44D56E2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516" y="3358321"/>
            <a:ext cx="3685032" cy="2174168"/>
          </a:xfrm>
          <a:prstGeom prst="rect">
            <a:avLst/>
          </a:prstGeom>
          <a:noFill/>
        </p:spPr>
      </p:pic>
      <p:sp>
        <p:nvSpPr>
          <p:cNvPr id="63" name="Rectangle 49">
            <a:extLst>
              <a:ext uri="{FF2B5EF4-FFF2-40B4-BE49-F238E27FC236}">
                <a16:creationId xmlns:a16="http://schemas.microsoft.com/office/drawing/2014/main" xmlns="" id="{B3C1EE0E-70CD-4133-B7D7-E084A424E2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:a16="http://schemas.microsoft.com/office/drawing/2014/main" xmlns="" id="{F52C1966-7C0A-4A58-9C94-808D421CA1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1953" y="2992314"/>
            <a:ext cx="2105522" cy="1226466"/>
          </a:xfrm>
          <a:prstGeom prst="rect">
            <a:avLst/>
          </a:prstGeom>
          <a:noFill/>
        </p:spPr>
      </p:pic>
      <p:sp>
        <p:nvSpPr>
          <p:cNvPr id="64" name="Rectangle 51">
            <a:extLst>
              <a:ext uri="{FF2B5EF4-FFF2-40B4-BE49-F238E27FC236}">
                <a16:creationId xmlns:a16="http://schemas.microsoft.com/office/drawing/2014/main" xmlns="" id="{FA8E07FE-BFAA-4CBE-B96B-0F694DA1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1B419C1-6A0F-47C1-A4BB-3782A88C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19" y="859249"/>
            <a:ext cx="2105521" cy="811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E9F10D0-9AA5-405F-A9E6-EDC082B309B4}"/>
              </a:ext>
            </a:extLst>
          </p:cNvPr>
          <p:cNvSpPr txBox="1"/>
          <p:nvPr/>
        </p:nvSpPr>
        <p:spPr>
          <a:xfrm>
            <a:off x="8019286" y="481264"/>
            <a:ext cx="368808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+mj-lt"/>
                <a:ea typeface="+mj-ea"/>
                <a:cs typeface="+mj-cs"/>
              </a:rPr>
              <a:t>Project Pages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FA0E27E-F1A9-4F45-AF6D-88D04945C6E3}"/>
              </a:ext>
            </a:extLst>
          </p:cNvPr>
          <p:cNvSpPr txBox="1"/>
          <p:nvPr/>
        </p:nvSpPr>
        <p:spPr>
          <a:xfrm>
            <a:off x="2159319" y="551746"/>
            <a:ext cx="19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Detail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035FBC3-7A62-40B5-B86E-0A1AAF9BA307}"/>
              </a:ext>
            </a:extLst>
          </p:cNvPr>
          <p:cNvSpPr txBox="1"/>
          <p:nvPr/>
        </p:nvSpPr>
        <p:spPr>
          <a:xfrm>
            <a:off x="4813498" y="485180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</a:t>
            </a:r>
            <a:r>
              <a:rPr lang="ko-KR" altLang="en-US" sz="1200" dirty="0"/>
              <a:t> </a:t>
            </a:r>
            <a:r>
              <a:rPr lang="en-US" altLang="ko-KR" sz="1200" dirty="0"/>
              <a:t>List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5967307-1316-48E7-A59D-970DEEE74392}"/>
              </a:ext>
            </a:extLst>
          </p:cNvPr>
          <p:cNvSpPr txBox="1"/>
          <p:nvPr/>
        </p:nvSpPr>
        <p:spPr>
          <a:xfrm>
            <a:off x="4729763" y="255438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Apply Project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644746C-046C-4EB2-82BA-1F10FE2E539D}"/>
              </a:ext>
            </a:extLst>
          </p:cNvPr>
          <p:cNvSpPr txBox="1"/>
          <p:nvPr/>
        </p:nvSpPr>
        <p:spPr>
          <a:xfrm>
            <a:off x="741147" y="258424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Upload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36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3D3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xmlns="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xmlns="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4-17-289.png">
            <a:extLst>
              <a:ext uri="{FF2B5EF4-FFF2-40B4-BE49-F238E27FC236}">
                <a16:creationId xmlns:a16="http://schemas.microsoft.com/office/drawing/2014/main" xmlns="" id="{15D5866F-54DB-4A45-BE75-3A3EF2B47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5" y="1396838"/>
            <a:ext cx="4974336" cy="2002170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11-532.png">
            <a:extLst>
              <a:ext uri="{FF2B5EF4-FFF2-40B4-BE49-F238E27FC236}">
                <a16:creationId xmlns:a16="http://schemas.microsoft.com/office/drawing/2014/main" xmlns="" id="{32AEB723-491E-48A2-A7DC-EB351E7037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" y="1396838"/>
            <a:ext cx="4974336" cy="17783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3FD7E5-FDAE-4DAD-B3F0-3504A645CDA1}"/>
              </a:ext>
            </a:extLst>
          </p:cNvPr>
          <p:cNvSpPr txBox="1"/>
          <p:nvPr/>
        </p:nvSpPr>
        <p:spPr>
          <a:xfrm>
            <a:off x="1524000" y="4642583"/>
            <a:ext cx="9144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Student &amp; Team Detail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D91A4A2-2A52-4297-B353-4B0D1BC42D73}"/>
              </a:ext>
            </a:extLst>
          </p:cNvPr>
          <p:cNvSpPr/>
          <p:nvPr/>
        </p:nvSpPr>
        <p:spPr>
          <a:xfrm>
            <a:off x="589192" y="737935"/>
            <a:ext cx="1592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Student Information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178B59-563D-4B47-9E88-0CAF383F3015}"/>
              </a:ext>
            </a:extLst>
          </p:cNvPr>
          <p:cNvSpPr/>
          <p:nvPr/>
        </p:nvSpPr>
        <p:spPr>
          <a:xfrm>
            <a:off x="6574365" y="737935"/>
            <a:ext cx="2057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Team Member Information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554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866B342-9C6F-4F7B-AD6F-96957397AA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E4F3D17F-4687-4457-AFDA-2815B0B14F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8577" y="481264"/>
            <a:ext cx="2924854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0B0D283-8B98-40F4-91C2-FBBE4533C5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3499239"/>
            <a:ext cx="2412380" cy="2887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E5DF8866-4C9A-4F4F-9B2D-3BB9B4B7C3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285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40A533BE-854F-4135-A4C8-DF954B86464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03048E1-11E3-4B72-891C-E2B9C6B1C3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:a16="http://schemas.microsoft.com/office/drawing/2014/main" xmlns="" id="{0B233C73-EC3A-408B-A158-02C6B299BC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87" y="4267080"/>
            <a:ext cx="2093976" cy="1570308"/>
          </a:xfrm>
          <a:prstGeom prst="rect">
            <a:avLst/>
          </a:prstGeom>
          <a:noFill/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:a16="http://schemas.microsoft.com/office/drawing/2014/main" xmlns="" id="{F6EAD888-532B-4CD5-B036-C0028EC87C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80" y="1288308"/>
            <a:ext cx="2373795" cy="762133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:a16="http://schemas.microsoft.com/office/drawing/2014/main" xmlns="" id="{04EDC8D4-24C5-439F-AE0B-C9F9D72D19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2" y="2942629"/>
            <a:ext cx="3004287" cy="2666130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77" y="1249241"/>
            <a:ext cx="2702273" cy="34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55F13D-D6A1-48E3-9019-67493545A6C4}"/>
              </a:ext>
            </a:extLst>
          </p:cNvPr>
          <p:cNvSpPr txBox="1"/>
          <p:nvPr/>
        </p:nvSpPr>
        <p:spPr>
          <a:xfrm>
            <a:off x="8019286" y="481264"/>
            <a:ext cx="3702251" cy="3978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atin typeface="+mj-lt"/>
                <a:ea typeface="+mj-ea"/>
                <a:cs typeface="+mj-cs"/>
              </a:rPr>
              <a:t>Assignment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5A7E44-E3D4-40B7-AF18-8BC4B73CD4FD}"/>
              </a:ext>
            </a:extLst>
          </p:cNvPr>
          <p:cNvSpPr txBox="1"/>
          <p:nvPr/>
        </p:nvSpPr>
        <p:spPr>
          <a:xfrm>
            <a:off x="825004" y="2584679"/>
            <a:ext cx="3004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Upload Assignment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5524E3-93F6-47A2-88F7-60FC2657C167}"/>
              </a:ext>
            </a:extLst>
          </p:cNvPr>
          <p:cNvSpPr txBox="1"/>
          <p:nvPr/>
        </p:nvSpPr>
        <p:spPr>
          <a:xfrm>
            <a:off x="4692880" y="3620749"/>
            <a:ext cx="209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Submit Assignment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3F5D96B-4753-4197-9108-37E2FCB2CB87}"/>
              </a:ext>
            </a:extLst>
          </p:cNvPr>
          <p:cNvSpPr/>
          <p:nvPr/>
        </p:nvSpPr>
        <p:spPr>
          <a:xfrm>
            <a:off x="1568577" y="807650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CDD531-1C58-4F3B-81F7-6F9D33F0AB97}"/>
              </a:ext>
            </a:extLst>
          </p:cNvPr>
          <p:cNvSpPr/>
          <p:nvPr/>
        </p:nvSpPr>
        <p:spPr>
          <a:xfrm>
            <a:off x="4673587" y="78047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487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C067E67-F226-4A07-891D-B5580D7F69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529420B-B50B-4A54-936F-33426CB9D5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6464B0F-EE77-49FE-A1CD-2E01ADC30C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30C9C84-87F1-4080-BC53-1A96E82609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4A939E8-D608-4CBE-B408-027E7D5A7B6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6BECE06-F859-4BF0-99BF-5412160D1C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:a16="http://schemas.microsoft.com/office/drawing/2014/main" xmlns="" id="{FEBCACD3-E478-4769-B293-2EDAA8275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98" y="1054223"/>
            <a:ext cx="2093976" cy="711951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" y="3455053"/>
            <a:ext cx="3685032" cy="19807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36D55F9-4B13-4239-BB38-0196B10B2D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:a16="http://schemas.microsoft.com/office/drawing/2014/main" xmlns="" id="{88FA460D-F09B-480D-B5CE-4F5182BBA4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3" y="3210762"/>
            <a:ext cx="2105522" cy="78957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6EC373-57F6-4638-A82F-3703B6732269}"/>
              </a:ext>
            </a:extLst>
          </p:cNvPr>
          <p:cNvSpPr txBox="1"/>
          <p:nvPr/>
        </p:nvSpPr>
        <p:spPr>
          <a:xfrm>
            <a:off x="8019286" y="481264"/>
            <a:ext cx="370225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Log-in &amp; Sign-up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F9F4280-266F-432F-B205-3AC9CD614B5A}"/>
              </a:ext>
            </a:extLst>
          </p:cNvPr>
          <p:cNvSpPr txBox="1"/>
          <p:nvPr/>
        </p:nvSpPr>
        <p:spPr>
          <a:xfrm>
            <a:off x="4703946" y="62924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Sign-Up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B0E0EB0-6363-4058-918B-B85D7CF7C5D0}"/>
              </a:ext>
            </a:extLst>
          </p:cNvPr>
          <p:cNvSpPr txBox="1"/>
          <p:nvPr/>
        </p:nvSpPr>
        <p:spPr>
          <a:xfrm>
            <a:off x="4703946" y="265980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Log-in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D5A123-06D3-4CB1-83DA-3B38FBA6AA87}"/>
              </a:ext>
            </a:extLst>
          </p:cNvPr>
          <p:cNvSpPr txBox="1"/>
          <p:nvPr/>
        </p:nvSpPr>
        <p:spPr>
          <a:xfrm>
            <a:off x="646516" y="2711875"/>
            <a:ext cx="202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User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034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listing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feasibility - Sean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- Sean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Sprint/Release plan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- Sean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Trello</a:t>
            </a:r>
          </a:p>
          <a:p>
            <a:endParaRPr lang="en-US" dirty="0"/>
          </a:p>
          <a:p>
            <a:r>
              <a:rPr lang="en-US" dirty="0"/>
              <a:t>Group work autonomously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Design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python and Django</a:t>
            </a:r>
          </a:p>
          <a:p>
            <a:endParaRPr lang="en-AU" dirty="0" smtClean="0"/>
          </a:p>
          <a:p>
            <a:r>
              <a:rPr lang="en-AU" dirty="0" smtClean="0"/>
              <a:t>Database Design</a:t>
            </a:r>
          </a:p>
          <a:p>
            <a:endParaRPr lang="en-AU" dirty="0" smtClean="0"/>
          </a:p>
          <a:p>
            <a:r>
              <a:rPr lang="en-AU" dirty="0" smtClean="0"/>
              <a:t>Low/Med/High Fidelity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python and 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875"/>
            <a:ext cx="10515600" cy="4351338"/>
          </a:xfrm>
        </p:spPr>
        <p:txBody>
          <a:bodyPr/>
          <a:lstStyle/>
          <a:p>
            <a:r>
              <a:rPr lang="en-US" cap="all" dirty="0"/>
              <a:t>PYTHON AND </a:t>
            </a:r>
            <a:r>
              <a:rPr lang="en-US" cap="all" dirty="0" smtClean="0"/>
              <a:t>DJANGO </a:t>
            </a:r>
            <a:r>
              <a:rPr lang="en-US" cap="all" dirty="0"/>
              <a:t>ARE HUGE IN </a:t>
            </a:r>
            <a:r>
              <a:rPr lang="en-US" cap="all" dirty="0" smtClean="0"/>
              <a:t>FINTECH</a:t>
            </a:r>
          </a:p>
          <a:p>
            <a:endParaRPr lang="en-US" cap="all" dirty="0" smtClean="0"/>
          </a:p>
          <a:p>
            <a:r>
              <a:rPr lang="en-US" cap="all" dirty="0"/>
              <a:t>IT HAS A TON OF </a:t>
            </a:r>
            <a:r>
              <a:rPr lang="en-US" cap="all" dirty="0" smtClean="0"/>
              <a:t>RESOURCES</a:t>
            </a:r>
          </a:p>
          <a:p>
            <a:endParaRPr lang="en-US" cap="all" dirty="0"/>
          </a:p>
          <a:p>
            <a:r>
              <a:rPr lang="en-US" cap="all" dirty="0"/>
              <a:t>DJANGO, A HIGH-LEVEL PYTHON WEB FRAMEWORK</a:t>
            </a:r>
            <a:r>
              <a:rPr lang="en-US" cap="all" dirty="0" smtClean="0"/>
              <a:t>, </a:t>
            </a:r>
            <a:r>
              <a:rPr lang="en-US" cap="all" dirty="0"/>
              <a:t>IS FLAT-OUT </a:t>
            </a:r>
            <a:r>
              <a:rPr lang="en-US" cap="all" dirty="0" smtClean="0"/>
              <a:t>AMAZING</a:t>
            </a:r>
            <a:r>
              <a:rPr lang="en-US" dirty="0"/>
              <a:t/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927</TotalTime>
  <Words>134</Words>
  <Application>Microsoft Macintosh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Capstone Management</vt:lpstr>
      <vt:lpstr>Problem listing</vt:lpstr>
      <vt:lpstr>Project Goal</vt:lpstr>
      <vt:lpstr>Project requirement</vt:lpstr>
      <vt:lpstr>Project feasibility - Sean</vt:lpstr>
      <vt:lpstr>Project Plan - Sean</vt:lpstr>
      <vt:lpstr>Project management - Sean</vt:lpstr>
      <vt:lpstr>Project Design</vt:lpstr>
      <vt:lpstr>Why python and Django</vt:lpstr>
      <vt:lpstr>Huge COMMUNITY AND A TON OF RESOURCE</vt:lpstr>
      <vt:lpstr>How to make Database Design </vt:lpstr>
      <vt:lpstr>Low Fidelity</vt:lpstr>
      <vt:lpstr>Med Fidelity</vt:lpstr>
      <vt:lpstr>High Fidelity</vt:lpstr>
      <vt:lpstr>Initial Work and Prototype for web application (Functional prototype pages)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Seyoung Kim</cp:lastModifiedBy>
  <cp:revision>21</cp:revision>
  <dcterms:created xsi:type="dcterms:W3CDTF">2017-11-14T03:28:17Z</dcterms:created>
  <dcterms:modified xsi:type="dcterms:W3CDTF">2017-11-15T04:05:33Z</dcterms:modified>
</cp:coreProperties>
</file>